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150" d="100"/>
          <a:sy n="150" d="100"/>
        </p:scale>
        <p:origin x="86" y="-313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50803</TotalTime>
  <Words>76583</Words>
  <Application>Microsoft Office PowerPoint</Application>
  <PresentationFormat>Widescreen</PresentationFormat>
  <Paragraphs>9395</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11706</cp:revision>
  <dcterms:created xsi:type="dcterms:W3CDTF">2015-10-09T06:09:34Z</dcterms:created>
  <dcterms:modified xsi:type="dcterms:W3CDTF">2024-10-08T10:06:28Z</dcterms:modified>
</cp:coreProperties>
</file>